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e Títul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m 10" descr="Imagem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0034" y="490194"/>
            <a:ext cx="5133600" cy="5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o do Título"/>
          <p:cNvSpPr txBox="1"/>
          <p:nvPr>
            <p:ph type="title"/>
          </p:nvPr>
        </p:nvSpPr>
        <p:spPr>
          <a:xfrm>
            <a:off x="661181" y="1122362"/>
            <a:ext cx="6218723" cy="23876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17" name="Nível de Corpo Um…"/>
          <p:cNvSpPr txBox="1"/>
          <p:nvPr>
            <p:ph type="body" sz="quarter" idx="1"/>
          </p:nvPr>
        </p:nvSpPr>
        <p:spPr>
          <a:xfrm>
            <a:off x="661181" y="3602037"/>
            <a:ext cx="6218723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8" name="Imagem 8" descr="Image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6199" y="2274658"/>
            <a:ext cx="7772401" cy="4583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m 12" descr="Imagem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6532" y="1970202"/>
            <a:ext cx="4985469" cy="3856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m 8" descr="Imagem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2" y="0"/>
            <a:ext cx="12319281" cy="6929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tângulo 14"/>
          <p:cNvSpPr/>
          <p:nvPr/>
        </p:nvSpPr>
        <p:spPr>
          <a:xfrm>
            <a:off x="662609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Nível de Corpo Um…"/>
          <p:cNvSpPr txBox="1"/>
          <p:nvPr>
            <p:ph type="body" sz="quarter" idx="1"/>
          </p:nvPr>
        </p:nvSpPr>
        <p:spPr>
          <a:xfrm>
            <a:off x="1009254" y="2817495"/>
            <a:ext cx="2246646" cy="24339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4" name="Texto do Título"/>
          <p:cNvSpPr txBox="1"/>
          <p:nvPr>
            <p:ph type="title"/>
          </p:nvPr>
        </p:nvSpPr>
        <p:spPr>
          <a:xfrm>
            <a:off x="838200" y="482414"/>
            <a:ext cx="8074688" cy="89496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35" name="Título 1"/>
          <p:cNvSpPr txBox="1"/>
          <p:nvPr/>
        </p:nvSpPr>
        <p:spPr>
          <a:xfrm>
            <a:off x="806250" y="1885893"/>
            <a:ext cx="2729431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36" name="Imagem 13" descr="Imagem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5759" y="597916"/>
            <a:ext cx="2689956" cy="348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m 16" descr="Imagem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9604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tângulo 21"/>
          <p:cNvSpPr/>
          <p:nvPr/>
        </p:nvSpPr>
        <p:spPr>
          <a:xfrm>
            <a:off x="3823820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Espaço Reservado para Texto 2"/>
          <p:cNvSpPr/>
          <p:nvPr>
            <p:ph type="body" sz="quarter" idx="21"/>
          </p:nvPr>
        </p:nvSpPr>
        <p:spPr>
          <a:xfrm>
            <a:off x="4170467" y="2817495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0" name="Título 1"/>
          <p:cNvSpPr txBox="1"/>
          <p:nvPr/>
        </p:nvSpPr>
        <p:spPr>
          <a:xfrm>
            <a:off x="3967463" y="1885893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1" name="Imagem 30" descr="Imagem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0815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etângulo 31"/>
          <p:cNvSpPr/>
          <p:nvPr/>
        </p:nvSpPr>
        <p:spPr>
          <a:xfrm>
            <a:off x="7011158" y="1615219"/>
            <a:ext cx="2918792" cy="3866637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Espaço Reservado para Texto 2"/>
          <p:cNvSpPr/>
          <p:nvPr>
            <p:ph type="body" sz="quarter" idx="22"/>
          </p:nvPr>
        </p:nvSpPr>
        <p:spPr>
          <a:xfrm>
            <a:off x="7357804" y="2826203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4" name="Título 1"/>
          <p:cNvSpPr txBox="1"/>
          <p:nvPr/>
        </p:nvSpPr>
        <p:spPr>
          <a:xfrm>
            <a:off x="7154799" y="1894601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5" name="Imagem 34" descr="Imagem 3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18152" y="1423956"/>
            <a:ext cx="3048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m 35" descr="Imagem 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01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o do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do Título</a:t>
            </a:r>
          </a:p>
        </p:txBody>
      </p:sp>
      <p:sp>
        <p:nvSpPr>
          <p:cNvPr id="156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7" name="Nível de Corpo Um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m 20" descr="Imagem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793759" y="2843295"/>
            <a:ext cx="4114801" cy="296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m 12" descr="Image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8050" y="282330"/>
            <a:ext cx="3377046" cy="334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m 10" descr="Image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0372" y="1956604"/>
            <a:ext cx="7772401" cy="352481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tângulo 13"/>
          <p:cNvSpPr/>
          <p:nvPr/>
        </p:nvSpPr>
        <p:spPr>
          <a:xfrm>
            <a:off x="678871" y="471054"/>
            <a:ext cx="541712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0" name="Imagem 15" descr="Imagem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5254" y="88900"/>
            <a:ext cx="501651" cy="82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o do Título"/>
          <p:cNvSpPr txBox="1"/>
          <p:nvPr>
            <p:ph type="title"/>
          </p:nvPr>
        </p:nvSpPr>
        <p:spPr>
          <a:xfrm>
            <a:off x="903297" y="814081"/>
            <a:ext cx="4998739" cy="4276119"/>
          </a:xfrm>
          <a:prstGeom prst="rect">
            <a:avLst/>
          </a:prstGeom>
        </p:spPr>
        <p:txBody>
          <a:bodyPr/>
          <a:lstStyle>
            <a:lvl1pPr>
              <a:defRPr b="0" sz="3600"/>
            </a:lvl1pPr>
          </a:lstStyle>
          <a:p>
            <a:pPr/>
            <a:r>
              <a:t>Texto do Título</a:t>
            </a:r>
          </a:p>
        </p:txBody>
      </p:sp>
      <p:sp>
        <p:nvSpPr>
          <p:cNvPr id="172" name="Nível de Corpo Um…"/>
          <p:cNvSpPr txBox="1"/>
          <p:nvPr>
            <p:ph type="body" sz="quarter" idx="1"/>
          </p:nvPr>
        </p:nvSpPr>
        <p:spPr>
          <a:xfrm>
            <a:off x="903297" y="5090200"/>
            <a:ext cx="4998739" cy="57680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73" name="Imagem 21" descr="Imagem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tângulo 5"/>
          <p:cNvSpPr/>
          <p:nvPr/>
        </p:nvSpPr>
        <p:spPr>
          <a:xfrm rot="459985">
            <a:off x="5296816" y="455304"/>
            <a:ext cx="617036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Espaço Reservado para Data 1"/>
          <p:cNvSpPr txBox="1"/>
          <p:nvPr/>
        </p:nvSpPr>
        <p:spPr>
          <a:xfrm>
            <a:off x="1036319" y="65671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03/07/2023</a:t>
            </a:r>
          </a:p>
        </p:txBody>
      </p:sp>
      <p:sp>
        <p:nvSpPr>
          <p:cNvPr id="186" name="Espaço Reservado para Imagem 2"/>
          <p:cNvSpPr/>
          <p:nvPr>
            <p:ph type="pic" sz="half" idx="21"/>
          </p:nvPr>
        </p:nvSpPr>
        <p:spPr>
          <a:xfrm rot="459902">
            <a:off x="5469885" y="794074"/>
            <a:ext cx="5778644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87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8865" y="180990"/>
            <a:ext cx="6096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98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Oval 9"/>
          <p:cNvSpPr/>
          <p:nvPr/>
        </p:nvSpPr>
        <p:spPr>
          <a:xfrm>
            <a:off x="1286083" y="1780308"/>
            <a:ext cx="2743204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Oval 10"/>
          <p:cNvSpPr/>
          <p:nvPr/>
        </p:nvSpPr>
        <p:spPr>
          <a:xfrm>
            <a:off x="4724398" y="1819649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Oval 12"/>
          <p:cNvSpPr/>
          <p:nvPr/>
        </p:nvSpPr>
        <p:spPr>
          <a:xfrm>
            <a:off x="8251487" y="1754185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2" name="Imagem 13" descr="Imagem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o do Título"/>
          <p:cNvSpPr txBox="1"/>
          <p:nvPr>
            <p:ph type="title"/>
          </p:nvPr>
        </p:nvSpPr>
        <p:spPr>
          <a:xfrm>
            <a:off x="1062935" y="4426084"/>
            <a:ext cx="3189498" cy="889231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/>
            <a:r>
              <a:t>Texto do Título</a:t>
            </a:r>
          </a:p>
        </p:txBody>
      </p:sp>
      <p:sp>
        <p:nvSpPr>
          <p:cNvPr id="214" name="Nível de Corpo Um…"/>
          <p:cNvSpPr txBox="1"/>
          <p:nvPr>
            <p:ph type="body" sz="quarter" idx="1"/>
          </p:nvPr>
        </p:nvSpPr>
        <p:spPr>
          <a:xfrm>
            <a:off x="1062935" y="5358062"/>
            <a:ext cx="3189498" cy="5109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5" name="Título 1"/>
          <p:cNvSpPr txBox="1"/>
          <p:nvPr/>
        </p:nvSpPr>
        <p:spPr>
          <a:xfrm>
            <a:off x="4635744" y="4426084"/>
            <a:ext cx="3098058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6" name="Espaço Reservado para Texto 3"/>
          <p:cNvSpPr/>
          <p:nvPr>
            <p:ph type="body" sz="quarter" idx="21"/>
          </p:nvPr>
        </p:nvSpPr>
        <p:spPr>
          <a:xfrm>
            <a:off x="4590024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17" name="Título 1"/>
          <p:cNvSpPr txBox="1"/>
          <p:nvPr/>
        </p:nvSpPr>
        <p:spPr>
          <a:xfrm>
            <a:off x="8162831" y="4426084"/>
            <a:ext cx="3098059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8" name="Espaço Reservado para Texto 3"/>
          <p:cNvSpPr/>
          <p:nvPr>
            <p:ph type="body" sz="quarter" idx="22"/>
          </p:nvPr>
        </p:nvSpPr>
        <p:spPr>
          <a:xfrm>
            <a:off x="8117112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1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7308" y="1186489"/>
            <a:ext cx="10375819" cy="448422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o do Título"/>
          <p:cNvSpPr txBox="1"/>
          <p:nvPr>
            <p:ph type="title"/>
          </p:nvPr>
        </p:nvSpPr>
        <p:spPr>
          <a:xfrm>
            <a:off x="1919471" y="1036946"/>
            <a:ext cx="8811492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229" name="Nível de Corpo Um…"/>
          <p:cNvSpPr txBox="1"/>
          <p:nvPr>
            <p:ph type="body" sz="quarter" idx="1"/>
          </p:nvPr>
        </p:nvSpPr>
        <p:spPr>
          <a:xfrm>
            <a:off x="1801091" y="4020854"/>
            <a:ext cx="8929872" cy="101137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230" name="Imagem 11" descr="Imagem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Em Branc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9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1107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m 9" descr="Image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3728" y="553265"/>
            <a:ext cx="6863221" cy="575146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o do Título"/>
          <p:cNvSpPr txBox="1"/>
          <p:nvPr>
            <p:ph type="title"/>
          </p:nvPr>
        </p:nvSpPr>
        <p:spPr>
          <a:xfrm>
            <a:off x="3019828" y="1186489"/>
            <a:ext cx="5811020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41" name="Nível de Corpo Um…"/>
          <p:cNvSpPr txBox="1"/>
          <p:nvPr>
            <p:ph type="body" sz="quarter" idx="1"/>
          </p:nvPr>
        </p:nvSpPr>
        <p:spPr>
          <a:xfrm>
            <a:off x="3019828" y="4020854"/>
            <a:ext cx="5811020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42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3" name="Nível de Corpo Um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  <a:lvl2pPr>
              <a:defRPr>
                <a:latin typeface="+mn-lt"/>
                <a:ea typeface="+mn-ea"/>
                <a:cs typeface="+mn-cs"/>
                <a:sym typeface="Calibri"/>
              </a:defRPr>
            </a:lvl2pPr>
            <a:lvl3pPr>
              <a:defRPr>
                <a:latin typeface="+mn-lt"/>
                <a:ea typeface="+mn-ea"/>
                <a:cs typeface="+mn-cs"/>
                <a:sym typeface="Calibri"/>
              </a:defRPr>
            </a:lvl3pPr>
            <a:lvl4pPr>
              <a:defRPr>
                <a:latin typeface="+mn-lt"/>
                <a:ea typeface="+mn-ea"/>
                <a:cs typeface="+mn-cs"/>
                <a:sym typeface="Calibri"/>
              </a:defRPr>
            </a:lvl4pPr>
            <a:lvl5pPr>
              <a:defRPr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54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pic>
        <p:nvPicPr>
          <p:cNvPr id="80" name="Imagem 9" descr="Imagem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200" y="1776137"/>
            <a:ext cx="3414301" cy="87006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sp>
        <p:nvSpPr>
          <p:cNvPr id="82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8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95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96" name="Imagem 8" descr="Image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064" y="1758343"/>
            <a:ext cx="3928517" cy="9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pic>
        <p:nvPicPr>
          <p:cNvPr id="98" name="Imagem 14" descr="Imagem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8" name="Texto do Título"/>
          <p:cNvSpPr txBox="1"/>
          <p:nvPr>
            <p:ph type="title"/>
          </p:nvPr>
        </p:nvSpPr>
        <p:spPr>
          <a:xfrm>
            <a:off x="1422480" y="626301"/>
            <a:ext cx="4968272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09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9284" y="136525"/>
            <a:ext cx="1397001" cy="15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m 2" descr="Imagem 2"/>
          <p:cNvPicPr>
            <a:picLocks noChangeAspect="1"/>
          </p:cNvPicPr>
          <p:nvPr/>
        </p:nvPicPr>
        <p:blipFill>
          <a:blip r:embed="rId3">
            <a:alphaModFix amt="35000"/>
            <a:extLst/>
          </a:blip>
          <a:stretch>
            <a:fillRect/>
          </a:stretch>
        </p:blipFill>
        <p:spPr>
          <a:xfrm>
            <a:off x="0" y="0"/>
            <a:ext cx="12542272" cy="705502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21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22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979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979" y="136525"/>
            <a:ext cx="11530041" cy="65849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o do Títul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5" name="Nível de Corpo U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01"/>
          <p:cNvSpPr txBox="1"/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github.com/public-apis/public-apis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621791">
              <a:defRPr sz="4080">
                <a:latin typeface="+mj-lt"/>
                <a:ea typeface="+mj-ea"/>
                <a:cs typeface="+mj-cs"/>
                <a:sym typeface="Helvetica"/>
              </a:defRPr>
            </a:pPr>
            <a:r>
              <a:t>Bem-vindos ao </a:t>
            </a:r>
            <a:br/>
            <a:r>
              <a:t>HackaTruck MakerSpace!</a:t>
            </a:r>
            <a:br/>
          </a:p>
        </p:txBody>
      </p:sp>
      <p:sp>
        <p:nvSpPr>
          <p:cNvPr id="257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curso, o caminhão e tudo mais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4448;p49"/>
          <p:cNvSpPr txBox="1"/>
          <p:nvPr/>
        </p:nvSpPr>
        <p:spPr>
          <a:xfrm>
            <a:off x="644240" y="226002"/>
            <a:ext cx="7060156" cy="11048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defTabSz="649223">
              <a:lnSpc>
                <a:spcPct val="90000"/>
              </a:lnSpc>
              <a:defRPr b="1" sz="3691"/>
            </a:lvl1pPr>
          </a:lstStyle>
          <a:p>
            <a:pPr/>
            <a:r>
              <a:t>REST -  Consumindo APIS externas. </a:t>
            </a:r>
          </a:p>
        </p:txBody>
      </p:sp>
      <p:sp>
        <p:nvSpPr>
          <p:cNvPr id="260" name="Google Shape;4449;p49"/>
          <p:cNvSpPr txBox="1"/>
          <p:nvPr>
            <p:ph type="body" idx="1"/>
          </p:nvPr>
        </p:nvSpPr>
        <p:spPr>
          <a:xfrm>
            <a:off x="838200" y="1841784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Vamos localizar API’s públicas de preferencia sem autenticação pra esse primeiro contato com API’s.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4449;p4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/>
            </a:pPr>
            <a:r>
              <a:t>Conceitos:</a:t>
            </a:r>
          </a:p>
          <a:p>
            <a:pPr marL="0" indent="0">
              <a:buSzTx/>
              <a:buNone/>
              <a:defRPr sz="2400"/>
            </a:pPr>
            <a:r>
              <a:t>Autenticação</a:t>
            </a:r>
          </a:p>
          <a:p>
            <a:pPr marL="0" indent="0">
              <a:buSzTx/>
              <a:buNone/>
              <a:defRPr sz="2400"/>
            </a:pPr>
            <a:r>
              <a:t>JSON</a:t>
            </a:r>
          </a:p>
          <a:p>
            <a:pPr marL="0" indent="0">
              <a:buSzTx/>
              <a:buNone/>
              <a:defRPr sz="2400"/>
            </a:pPr>
            <a:r>
              <a:t>Endpoint</a:t>
            </a:r>
          </a:p>
          <a:p>
            <a:pPr marL="0" indent="0">
              <a:buSzTx/>
              <a:buNone/>
              <a:defRPr sz="2400"/>
            </a:pPr>
            <a:r>
              <a:t>Objetos</a:t>
            </a:r>
          </a:p>
        </p:txBody>
      </p:sp>
      <p:sp>
        <p:nvSpPr>
          <p:cNvPr id="263" name="Google Shape;4448;p49"/>
          <p:cNvSpPr txBox="1"/>
          <p:nvPr/>
        </p:nvSpPr>
        <p:spPr>
          <a:xfrm>
            <a:off x="546996" y="274415"/>
            <a:ext cx="10235936" cy="11541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>
              <a:lnSpc>
                <a:spcPct val="90000"/>
              </a:lnSpc>
              <a:defRPr b="1" sz="5200"/>
            </a:lvl1pPr>
          </a:lstStyle>
          <a:p>
            <a:pPr/>
            <a:r>
              <a:t>Conceitos </a:t>
            </a:r>
          </a:p>
        </p:txBody>
      </p:sp>
      <p:pic>
        <p:nvPicPr>
          <p:cNvPr id="26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105" y="783623"/>
            <a:ext cx="4742271" cy="5290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4449;p49"/>
          <p:cNvSpPr txBox="1"/>
          <p:nvPr>
            <p:ph type="body" idx="1"/>
          </p:nvPr>
        </p:nvSpPr>
        <p:spPr>
          <a:xfrm>
            <a:off x="539257" y="1253331"/>
            <a:ext cx="10515601" cy="435133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/>
            </a:lvl1pPr>
          </a:lstStyle>
          <a:p>
            <a:pPr/>
            <a:r>
              <a:t>https://hp-api.onrender.com/api/characters/house/gryffindor</a:t>
            </a:r>
          </a:p>
        </p:txBody>
      </p:sp>
      <p:sp>
        <p:nvSpPr>
          <p:cNvPr id="267" name="Google Shape;4448;p49"/>
          <p:cNvSpPr txBox="1"/>
          <p:nvPr/>
        </p:nvSpPr>
        <p:spPr>
          <a:xfrm>
            <a:off x="530837" y="169381"/>
            <a:ext cx="10235936" cy="11541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>
              <a:lnSpc>
                <a:spcPct val="90000"/>
              </a:lnSpc>
              <a:defRPr b="1" sz="5200"/>
            </a:lvl1pPr>
          </a:lstStyle>
          <a:p>
            <a:pPr/>
            <a:r>
              <a:t>API Utilizada no Exemplo - HP-API</a:t>
            </a:r>
          </a:p>
        </p:txBody>
      </p:sp>
      <p:pic>
        <p:nvPicPr>
          <p:cNvPr id="26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8055" y="1886228"/>
            <a:ext cx="3810695" cy="4251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633" y="1951865"/>
            <a:ext cx="5289089" cy="3966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4449;p4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41247">
              <a:spcBef>
                <a:spcPts val="900"/>
              </a:spcBef>
              <a:buSzTx/>
              <a:buFontTx/>
              <a:buNone/>
              <a:defRPr sz="2576"/>
            </a:pPr>
            <a:r>
              <a:t>Conceitos:</a:t>
            </a:r>
          </a:p>
          <a:p>
            <a:pPr marL="0" indent="0" defTabSz="841247">
              <a:spcBef>
                <a:spcPts val="900"/>
              </a:spcBef>
              <a:buSzTx/>
              <a:buFontTx/>
              <a:buNone/>
              <a:defRPr sz="2576"/>
            </a:pPr>
            <a:r>
              <a:t>Codable</a:t>
            </a:r>
          </a:p>
          <a:p>
            <a:pPr marL="0" indent="0" defTabSz="841247">
              <a:spcBef>
                <a:spcPts val="900"/>
              </a:spcBef>
              <a:buSzTx/>
              <a:buFontTx/>
              <a:buNone/>
              <a:defRPr sz="2576"/>
            </a:pPr>
            <a:r>
              <a:t>Optional</a:t>
            </a:r>
          </a:p>
          <a:p>
            <a:pPr marL="0" indent="0" defTabSz="841247">
              <a:spcBef>
                <a:spcPts val="900"/>
              </a:spcBef>
              <a:buSzTx/>
              <a:buFontTx/>
              <a:buNone/>
              <a:defRPr sz="2576"/>
            </a:pPr>
            <a:r>
              <a:t>Objetos</a:t>
            </a:r>
          </a:p>
          <a:p>
            <a:pPr marL="0" indent="0" defTabSz="841247">
              <a:spcBef>
                <a:spcPts val="900"/>
              </a:spcBef>
              <a:buSzTx/>
              <a:buFontTx/>
              <a:buNone/>
              <a:defRPr sz="2576"/>
            </a:pPr>
            <a:r>
              <a:t>Observable Object </a:t>
            </a:r>
          </a:p>
          <a:p>
            <a:pPr marL="0" indent="0" defTabSz="841247">
              <a:spcBef>
                <a:spcPts val="900"/>
              </a:spcBef>
              <a:buSzTx/>
              <a:buFontTx/>
              <a:buNone/>
              <a:defRPr sz="2576"/>
            </a:pPr>
            <a:r>
              <a:t>Published</a:t>
            </a:r>
          </a:p>
          <a:p>
            <a:pPr marL="0" indent="0" defTabSz="841247">
              <a:spcBef>
                <a:spcPts val="900"/>
              </a:spcBef>
              <a:buSzTx/>
              <a:buFontTx/>
              <a:buNone/>
              <a:defRPr sz="2576"/>
            </a:pPr>
            <a:r>
              <a:t>State Object</a:t>
            </a:r>
          </a:p>
          <a:p>
            <a:pPr marL="0" indent="0" defTabSz="841247">
              <a:spcBef>
                <a:spcPts val="900"/>
              </a:spcBef>
              <a:buSzTx/>
              <a:buFontTx/>
              <a:buNone/>
              <a:defRPr sz="2576"/>
            </a:pPr>
          </a:p>
        </p:txBody>
      </p:sp>
      <p:sp>
        <p:nvSpPr>
          <p:cNvPr id="272" name="Google Shape;4448;p49"/>
          <p:cNvSpPr txBox="1"/>
          <p:nvPr/>
        </p:nvSpPr>
        <p:spPr>
          <a:xfrm>
            <a:off x="644240" y="226002"/>
            <a:ext cx="4085362" cy="11048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>
              <a:lnSpc>
                <a:spcPct val="90000"/>
              </a:lnSpc>
              <a:defRPr b="1" sz="5200"/>
            </a:lvl1pPr>
          </a:lstStyle>
          <a:p>
            <a:pPr/>
            <a:r>
              <a:t>E no Swift?</a:t>
            </a:r>
          </a:p>
        </p:txBody>
      </p:sp>
      <p:pic>
        <p:nvPicPr>
          <p:cNvPr id="2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693" y="2396066"/>
            <a:ext cx="4148668" cy="2065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4448;p49"/>
          <p:cNvSpPr txBox="1"/>
          <p:nvPr/>
        </p:nvSpPr>
        <p:spPr>
          <a:xfrm>
            <a:off x="644240" y="226002"/>
            <a:ext cx="4085362" cy="11048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>
              <a:lnSpc>
                <a:spcPct val="90000"/>
              </a:lnSpc>
              <a:defRPr b="1" sz="5200"/>
            </a:lvl1pPr>
          </a:lstStyle>
          <a:p>
            <a:pPr/>
            <a:r>
              <a:t>Swift - MVVM</a:t>
            </a:r>
          </a:p>
        </p:txBody>
      </p:sp>
      <p:pic>
        <p:nvPicPr>
          <p:cNvPr id="27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011" y="1386112"/>
            <a:ext cx="10669978" cy="4481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imulator Screen Shot - iPhone 14 Pro - 2023-05-10 at 20.13.57.png" descr="Simulator Screen Shot - iPhone 14 Pro - 2023-05-10 at 20.13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6851" y="745951"/>
            <a:ext cx="2475208" cy="5366099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Google Shape;4448;p49"/>
          <p:cNvSpPr txBox="1"/>
          <p:nvPr/>
        </p:nvSpPr>
        <p:spPr>
          <a:xfrm>
            <a:off x="644240" y="226002"/>
            <a:ext cx="7060156" cy="11048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>
              <a:lnSpc>
                <a:spcPct val="90000"/>
              </a:lnSpc>
              <a:defRPr b="1" sz="5200"/>
            </a:lvl1pPr>
          </a:lstStyle>
          <a:p>
            <a:pPr/>
            <a:r>
              <a:t>Desafio</a:t>
            </a:r>
          </a:p>
        </p:txBody>
      </p:sp>
      <p:sp>
        <p:nvSpPr>
          <p:cNvPr id="280" name="Google Shape;4449;p49"/>
          <p:cNvSpPr txBox="1"/>
          <p:nvPr>
            <p:ph type="body" idx="1"/>
          </p:nvPr>
        </p:nvSpPr>
        <p:spPr>
          <a:xfrm>
            <a:off x="668530" y="2722452"/>
            <a:ext cx="10515601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Link para busca:</a:t>
            </a:r>
            <a:b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https://github.com/public-apis/public-apis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Ou qualquer outra que você conheça.</a:t>
            </a:r>
            <a:br/>
          </a:p>
        </p:txBody>
      </p:sp>
      <p:sp>
        <p:nvSpPr>
          <p:cNvPr id="281" name="Google Shape;4449;p49"/>
          <p:cNvSpPr txBox="1"/>
          <p:nvPr/>
        </p:nvSpPr>
        <p:spPr>
          <a:xfrm>
            <a:off x="569742" y="1001152"/>
            <a:ext cx="6795028" cy="1647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Mapear uma API pública e exibir os dados em um App Swift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14;p31" descr="Google Shape;214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617" y="1025206"/>
            <a:ext cx="1199134" cy="1199135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Google Shape;215;p31"/>
          <p:cNvSpPr txBox="1"/>
          <p:nvPr/>
        </p:nvSpPr>
        <p:spPr>
          <a:xfrm>
            <a:off x="2955749" y="1614429"/>
            <a:ext cx="7660001" cy="85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800"/>
            </a:lvl1pPr>
          </a:lstStyle>
          <a:p>
            <a:pPr/>
            <a:r>
              <a:t>  /hackatruck</a:t>
            </a:r>
          </a:p>
        </p:txBody>
      </p:sp>
      <p:pic>
        <p:nvPicPr>
          <p:cNvPr id="285" name="Google Shape;216;p31" descr="Google Shape;216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6615" y="2370843"/>
            <a:ext cx="1199135" cy="1183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Google Shape;217;p31" descr="Google Shape;217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6615" y="3530457"/>
            <a:ext cx="1343501" cy="1265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Google Shape;218;p31" descr="Google Shape;218;p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6615" y="4963469"/>
            <a:ext cx="2151668" cy="872634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Google Shape;215;p31"/>
          <p:cNvSpPr txBox="1"/>
          <p:nvPr/>
        </p:nvSpPr>
        <p:spPr>
          <a:xfrm>
            <a:off x="3100115" y="286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@hackatruck_makerspace</a:t>
            </a:r>
          </a:p>
        </p:txBody>
      </p:sp>
      <p:sp>
        <p:nvSpPr>
          <p:cNvPr id="289" name="Google Shape;215;p31"/>
          <p:cNvSpPr txBox="1"/>
          <p:nvPr/>
        </p:nvSpPr>
        <p:spPr>
          <a:xfrm>
            <a:off x="3416730" y="420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HACKATRUCK MAKERSPACE</a:t>
            </a:r>
          </a:p>
        </p:txBody>
      </p:sp>
      <p:sp>
        <p:nvSpPr>
          <p:cNvPr id="290" name="Google Shape;215;p31"/>
          <p:cNvSpPr txBox="1"/>
          <p:nvPr/>
        </p:nvSpPr>
        <p:spPr>
          <a:xfrm>
            <a:off x="3908282" y="5367507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www.hackatruck.com.br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m 9" descr="Imagem 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082" y="632599"/>
            <a:ext cx="7978963" cy="4494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4979D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